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presProps.xml" ContentType="application/vnd.openxmlformats-officedocument.presentationml.presProps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772400" cy="10058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B142025-FF38-4E30-B4A3-8DA4DBE7A5D2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BA4D9B7-59CB-4D7F-8B09-ED5D9FF053FE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65098EB-A15C-4C6E-A3C4-08E7005DF037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5712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63804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504000" y="304416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3571200" y="304416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6638040" y="304416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3D5445C-09D1-4B1A-8221-14C3E3B10AEA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4EF8BAD-5D56-4F38-B7CB-EECC33C7F30C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75EE427-A16C-4FC9-B785-285EF9420960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9606C9C-22D1-4333-AB88-254141152FB2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09505B1-D7F2-4E5A-918E-AA68C43F0957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164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FE6E92B-8828-4A58-A1F1-461F1045877A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CA6D3E3-425D-4B2E-9E4D-EC13CBE4F140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DDAEEBA-93EE-48D4-AB9A-709D921B55BB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022135E-4D2A-42FE-8FAA-7CDEC0CA4900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US" sz="4400" spc="-1" strike="noStrike">
                <a:latin typeface="Arial"/>
              </a:rPr>
              <a:t>Click to edit the title text format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Click to edit the outline text format</a:t>
            </a:r>
            <a:endParaRPr b="0" lang="en-U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Second Outline Level</a:t>
            </a:r>
            <a:endParaRPr b="0" lang="en-U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latin typeface="Arial"/>
              </a:rPr>
              <a:t>Third Outline Level</a:t>
            </a:r>
            <a:endParaRPr b="0" lang="en-US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latin typeface="Arial"/>
              </a:rPr>
              <a:t>Fourth Outline Level</a:t>
            </a:r>
            <a:endParaRPr b="0" lang="en-US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Fifth Outline Level</a:t>
            </a:r>
            <a:endParaRPr b="0" lang="en-US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Sixth Outline Level</a:t>
            </a:r>
            <a:endParaRPr b="0" lang="en-US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Seventh Outline Level</a:t>
            </a:r>
            <a:endParaRPr b="0" lang="en-US" sz="2000" spc="-1" strike="noStrike"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504000" y="5165280"/>
            <a:ext cx="2348280" cy="39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US" sz="1400" spc="-1" strike="noStrike">
                <a:latin typeface="Times New Roman"/>
              </a:defRPr>
            </a:lvl1pPr>
          </a:lstStyle>
          <a:p>
            <a:r>
              <a:rPr b="0" lang="en-US" sz="1400" spc="-1" strike="noStrike">
                <a:latin typeface="Times New Roman"/>
              </a:rPr>
              <a:t>&lt;date/time&gt;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447360" y="5165280"/>
            <a:ext cx="3195000" cy="39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buNone/>
              <a:defRPr b="0" lang="en-US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en-US" sz="1400" spc="-1" strike="noStrike">
                <a:latin typeface="Times New Roman"/>
              </a:rPr>
              <a:t>&lt;footer&gt;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7227360" y="5165280"/>
            <a:ext cx="2348280" cy="39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buNone/>
              <a:defRPr b="0" lang="en-US" sz="1400" spc="-1" strike="noStrike">
                <a:latin typeface="Times New Roman"/>
              </a:defRPr>
            </a:lvl1pPr>
          </a:lstStyle>
          <a:p>
            <a:pPr algn="r">
              <a:buNone/>
            </a:pPr>
            <a:fld id="{5D285335-9026-49A2-8F7C-6AF731FC7B1B}" type="slidenum">
              <a:rPr b="0" lang="en-US" sz="1400" spc="-1" strike="noStrike">
                <a:latin typeface="Times New Roman"/>
              </a:rPr>
              <a:t>&lt;number&gt;</a:t>
            </a:fld>
            <a:endParaRPr b="0" lang="en-US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"/>
          <p:cNvSpPr/>
          <p:nvPr/>
        </p:nvSpPr>
        <p:spPr>
          <a:xfrm>
            <a:off x="5486400" y="1828800"/>
            <a:ext cx="1828800" cy="1600200"/>
          </a:xfrm>
          <a:prstGeom prst="rect">
            <a:avLst/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42" name=""/>
          <p:cNvSpPr/>
          <p:nvPr/>
        </p:nvSpPr>
        <p:spPr>
          <a:xfrm>
            <a:off x="5715000" y="2057400"/>
            <a:ext cx="1143000" cy="1143000"/>
          </a:xfrm>
          <a:prstGeom prst="ellipse">
            <a:avLst/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</TotalTime>
  <Application>LibreOffice/7.3.7.2$Linux_AARCH64 LibreOffice_project/30$Build-2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2026-01-14T17:06:13Z</dcterms:created>
  <dc:creator/>
  <dc:description/>
  <dc:language>en-US</dc:language>
  <cp:lastModifiedBy/>
  <dcterms:modified xsi:type="dcterms:W3CDTF">2026-01-14T17:22:40Z</dcterms:modified>
  <cp:revision>2</cp:revision>
  <dc:subject/>
  <dc:title/>
</cp:coreProperties>
</file>