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13188E-5711-44A2-8874-41E2A8E24E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2AD5FE-7E48-43FC-9EBE-E11B128ABC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1644B2-5FE1-46BB-87B2-90C6A277D39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DFB4B0-AD87-452A-822B-79DB5AE086F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632F7A-18C0-4D43-BCAC-7E7CABA45E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D28AC7-39D4-4642-8642-DB230E7F23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92A0EF-C6D4-4C01-9F29-FF7E2946E6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755137-818B-4970-9AFF-BB168B9EFF8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C122BB-1B8E-4682-A063-0153F2146B8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1ED980-03DD-4BDE-B5DF-619FA56986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0B157C-558A-4933-B09E-DA00FF3700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8668AB-2991-4050-9A1E-CC224B8354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949E20F7-DB6F-418B-9213-5F40A73F9B85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THIS IS </a:t>
            </a:r>
            <a:r>
              <a:rPr b="0" lang="en-US" sz="4400" spc="-1" strike="noStrike">
                <a:highlight>
                  <a:srgbClr val="ffd7d7"/>
                </a:highlight>
                <a:latin typeface="Arial"/>
              </a:rPr>
              <a:t>FOR</a:t>
            </a:r>
            <a:r>
              <a:rPr b="0" lang="en-US" sz="4400" spc="-1" strike="noStrike">
                <a:latin typeface="Arial"/>
              </a:rPr>
              <a:t> YOU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200400" y="1371600"/>
            <a:ext cx="3657600" cy="3657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10812" y="21594"/>
                </a:moveTo>
                <a:cubicBezTo>
                  <a:pt x="10540" y="19423"/>
                  <a:pt x="9746" y="16742"/>
                  <a:pt x="7801" y="15040"/>
                </a:cubicBezTo>
                <a:cubicBezTo>
                  <a:pt x="4560" y="12230"/>
                  <a:pt x="2678" y="12550"/>
                  <a:pt x="566" y="8804"/>
                </a:cubicBezTo>
                <a:cubicBezTo>
                  <a:pt x="-605" y="6314"/>
                  <a:pt x="-208" y="1952"/>
                  <a:pt x="4142" y="313"/>
                </a:cubicBezTo>
                <a:cubicBezTo>
                  <a:pt x="8616" y="-1006"/>
                  <a:pt x="10394" y="2228"/>
                  <a:pt x="10812" y="2888"/>
                </a:cubicBezTo>
                <a:cubicBezTo>
                  <a:pt x="11230" y="2228"/>
                  <a:pt x="12987" y="-1006"/>
                  <a:pt x="17482" y="313"/>
                </a:cubicBezTo>
                <a:cubicBezTo>
                  <a:pt x="21832" y="1952"/>
                  <a:pt x="22208" y="6314"/>
                  <a:pt x="21037" y="8804"/>
                </a:cubicBezTo>
                <a:cubicBezTo>
                  <a:pt x="18925" y="12550"/>
                  <a:pt x="17043" y="12230"/>
                  <a:pt x="13802" y="15040"/>
                </a:cubicBezTo>
                <a:cubicBezTo>
                  <a:pt x="11858" y="16742"/>
                  <a:pt x="11063" y="19423"/>
                  <a:pt x="10812" y="21594"/>
                </a:cubicBezTo>
                <a:close/>
              </a:path>
            </a:pathLst>
          </a:custGeom>
          <a:solidFill>
            <a:srgbClr val="ffd7d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2026-01-14T17:45:54Z</dcterms:created>
  <dc:creator/>
  <dc:description/>
  <dc:language>en-US</dc:language>
  <cp:lastModifiedBy/>
  <dcterms:modified xsi:type="dcterms:W3CDTF">2026-01-14T17:48:45Z</dcterms:modified>
  <cp:revision>2</cp:revision>
  <dc:subject/>
  <dc:title/>
</cp:coreProperties>
</file>