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ECA485-8D82-48D7-BFC2-A02AD658E2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EBA9AA-14E7-449D-B54F-7DAE59340D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6A1E28-C03F-47FE-BA3B-645B1A2A6CE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B68202-D286-4622-873A-4C2E8C0F2CF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6B4BBA-B344-4C91-9044-1ED35F70CB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B6B2D6-93D7-41C4-922F-857C793936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C51734-F920-47B1-89CF-A827F7493E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E9F098-B21B-4DD9-8729-DB40BCD046B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95899B-B40E-4F04-B936-C7D9F9720F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D15BF0-FAB4-4D98-AD07-6BAA95A4891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46265E-EF2A-4471-9437-D3B8177D0B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9F838E-1C83-428D-9CAB-6B1B75A02B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94A6CDBD-4DE5-41EB-A395-5705D6BCE8F6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600200" y="1828800"/>
            <a:ext cx="1143000" cy="1828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18356" y="0"/>
                </a:lnTo>
                <a:lnTo>
                  <a:pt x="21600" y="10800"/>
                </a:lnTo>
                <a:lnTo>
                  <a:pt x="18356" y="21600"/>
                </a:lnTo>
                <a:lnTo>
                  <a:pt x="0" y="21600"/>
                </a:lnTo>
                <a:lnTo>
                  <a:pt x="3244" y="1080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7315200" y="1828800"/>
            <a:ext cx="1143000" cy="1828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18356" y="0"/>
                </a:lnTo>
                <a:lnTo>
                  <a:pt x="21600" y="10800"/>
                </a:lnTo>
                <a:lnTo>
                  <a:pt x="18356" y="21600"/>
                </a:lnTo>
                <a:lnTo>
                  <a:pt x="0" y="21600"/>
                </a:lnTo>
                <a:lnTo>
                  <a:pt x="3244" y="1080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"/>
          <p:cNvSpPr/>
          <p:nvPr/>
        </p:nvSpPr>
        <p:spPr>
          <a:xfrm>
            <a:off x="2514600" y="1828800"/>
            <a:ext cx="1143000" cy="1828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18356" y="0"/>
                </a:lnTo>
                <a:lnTo>
                  <a:pt x="21600" y="10800"/>
                </a:lnTo>
                <a:lnTo>
                  <a:pt x="18356" y="21600"/>
                </a:lnTo>
                <a:lnTo>
                  <a:pt x="0" y="21600"/>
                </a:lnTo>
                <a:lnTo>
                  <a:pt x="3244" y="10800"/>
                </a:lnTo>
                <a:close/>
              </a:path>
            </a:pathLst>
          </a:custGeom>
          <a:solidFill>
            <a:srgbClr val="00a933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2026-01-14T18:07:11Z</dcterms:created>
  <dc:creator/>
  <dc:description/>
  <dc:language>en-US</dc:language>
  <cp:lastModifiedBy/>
  <dcterms:modified xsi:type="dcterms:W3CDTF">2026-01-14T18:19:03Z</dcterms:modified>
  <cp:revision>2</cp:revision>
  <dc:subject/>
  <dc:title/>
</cp:coreProperties>
</file>