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022C870-8059-463B-A9BE-499BE8FBC21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048AAF-BC9F-4F28-8D00-C948CEA50BE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A823E3-82AA-4638-85CC-8517DF2AFC6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DFF020-47B0-4428-92F6-18C85EE6737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8C46E9-A369-4C15-8AC8-59A6B3FEE48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1576DF-9666-4393-96F1-A1A3EDFA47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AAE055-297E-4850-9DA2-08CBCA20C9A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BFB006-54B5-4AC2-A8C1-247ECB5EC9B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2FE3EC-1FD6-4E85-87EE-1FF15E9E5E6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3052AC-E752-4A9E-BC8F-324F098153D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0FD551-DA4F-470A-9F24-12E9E820FE2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850BF8-0E0B-4C78-A883-5B32E73AA72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0DC95E33-DFB8-4BA6-9954-B636DA534C7C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2188800" y="1864800"/>
            <a:ext cx="1828800" cy="18288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4445" y="2000"/>
                </a:moveTo>
                <a:lnTo>
                  <a:pt x="19600" y="7155"/>
                </a:lnTo>
                <a:lnTo>
                  <a:pt x="19600" y="14445"/>
                </a:lnTo>
                <a:lnTo>
                  <a:pt x="14445" y="19600"/>
                </a:lnTo>
                <a:lnTo>
                  <a:pt x="7155" y="19600"/>
                </a:lnTo>
                <a:lnTo>
                  <a:pt x="2000" y="14445"/>
                </a:lnTo>
                <a:lnTo>
                  <a:pt x="2000" y="7155"/>
                </a:lnTo>
                <a:lnTo>
                  <a:pt x="7155" y="2000"/>
                </a:lnTo>
                <a:close/>
              </a:path>
              <a:path fill="darkenLess" w="21600" h="21600">
                <a:moveTo>
                  <a:pt x="15274" y="0"/>
                </a:moveTo>
                <a:lnTo>
                  <a:pt x="21600" y="6326"/>
                </a:lnTo>
                <a:lnTo>
                  <a:pt x="19600" y="7155"/>
                </a:lnTo>
                <a:lnTo>
                  <a:pt x="14445" y="2000"/>
                </a:lnTo>
                <a:close/>
                <a:moveTo>
                  <a:pt x="6326" y="21600"/>
                </a:moveTo>
                <a:lnTo>
                  <a:pt x="0" y="15274"/>
                </a:lnTo>
                <a:lnTo>
                  <a:pt x="2000" y="14445"/>
                </a:lnTo>
                <a:lnTo>
                  <a:pt x="7155" y="19600"/>
                </a:lnTo>
                <a:close/>
              </a:path>
              <a:path fill="darken" w="21600" h="21600">
                <a:moveTo>
                  <a:pt x="21600" y="6326"/>
                </a:moveTo>
                <a:lnTo>
                  <a:pt x="21600" y="15274"/>
                </a:lnTo>
                <a:lnTo>
                  <a:pt x="19600" y="14445"/>
                </a:lnTo>
                <a:lnTo>
                  <a:pt x="19600" y="7155"/>
                </a:lnTo>
                <a:close/>
                <a:moveTo>
                  <a:pt x="15274" y="21600"/>
                </a:moveTo>
                <a:lnTo>
                  <a:pt x="6326" y="21600"/>
                </a:lnTo>
                <a:lnTo>
                  <a:pt x="7155" y="19600"/>
                </a:lnTo>
                <a:lnTo>
                  <a:pt x="14445" y="19600"/>
                </a:lnTo>
                <a:close/>
              </a:path>
              <a:path fill="darken" w="21600" h="21600">
                <a:moveTo>
                  <a:pt x="21600" y="15274"/>
                </a:moveTo>
                <a:lnTo>
                  <a:pt x="15274" y="21600"/>
                </a:lnTo>
                <a:lnTo>
                  <a:pt x="14445" y="19600"/>
                </a:lnTo>
                <a:lnTo>
                  <a:pt x="19600" y="14445"/>
                </a:lnTo>
                <a:close/>
              </a:path>
              <a:path fill="lightenLess" w="21600" h="21600">
                <a:moveTo>
                  <a:pt x="0" y="15274"/>
                </a:moveTo>
                <a:lnTo>
                  <a:pt x="0" y="6326"/>
                </a:lnTo>
                <a:lnTo>
                  <a:pt x="2000" y="7155"/>
                </a:lnTo>
                <a:lnTo>
                  <a:pt x="2000" y="14445"/>
                </a:lnTo>
                <a:close/>
                <a:moveTo>
                  <a:pt x="6326" y="0"/>
                </a:moveTo>
                <a:lnTo>
                  <a:pt x="15274" y="0"/>
                </a:lnTo>
                <a:lnTo>
                  <a:pt x="14445" y="2000"/>
                </a:lnTo>
                <a:lnTo>
                  <a:pt x="7155" y="2000"/>
                </a:lnTo>
                <a:close/>
              </a:path>
              <a:path fill="lighten" w="21600" h="21600">
                <a:moveTo>
                  <a:pt x="0" y="6326"/>
                </a:moveTo>
                <a:lnTo>
                  <a:pt x="6326" y="0"/>
                </a:lnTo>
                <a:lnTo>
                  <a:pt x="7155" y="2000"/>
                </a:lnTo>
                <a:lnTo>
                  <a:pt x="2000" y="7155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"/>
          <p:cNvSpPr txBox="1"/>
          <p:nvPr/>
        </p:nvSpPr>
        <p:spPr>
          <a:xfrm>
            <a:off x="1875600" y="2286000"/>
            <a:ext cx="24678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Data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5799600" y="1828800"/>
            <a:ext cx="1828800" cy="182880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4445" y="2000"/>
                </a:moveTo>
                <a:lnTo>
                  <a:pt x="19600" y="7155"/>
                </a:lnTo>
                <a:lnTo>
                  <a:pt x="19600" y="14445"/>
                </a:lnTo>
                <a:lnTo>
                  <a:pt x="14445" y="19600"/>
                </a:lnTo>
                <a:lnTo>
                  <a:pt x="7155" y="19600"/>
                </a:lnTo>
                <a:lnTo>
                  <a:pt x="2000" y="14445"/>
                </a:lnTo>
                <a:lnTo>
                  <a:pt x="2000" y="7155"/>
                </a:lnTo>
                <a:lnTo>
                  <a:pt x="7155" y="2000"/>
                </a:lnTo>
                <a:close/>
              </a:path>
              <a:path fill="darkenLess" w="21600" h="21600">
                <a:moveTo>
                  <a:pt x="15274" y="0"/>
                </a:moveTo>
                <a:lnTo>
                  <a:pt x="21600" y="6326"/>
                </a:lnTo>
                <a:lnTo>
                  <a:pt x="19600" y="7155"/>
                </a:lnTo>
                <a:lnTo>
                  <a:pt x="14445" y="2000"/>
                </a:lnTo>
                <a:close/>
                <a:moveTo>
                  <a:pt x="6326" y="21600"/>
                </a:moveTo>
                <a:lnTo>
                  <a:pt x="0" y="15274"/>
                </a:lnTo>
                <a:lnTo>
                  <a:pt x="2000" y="14445"/>
                </a:lnTo>
                <a:lnTo>
                  <a:pt x="7155" y="19600"/>
                </a:lnTo>
                <a:close/>
              </a:path>
              <a:path fill="darken" w="21600" h="21600">
                <a:moveTo>
                  <a:pt x="21600" y="6326"/>
                </a:moveTo>
                <a:lnTo>
                  <a:pt x="21600" y="15274"/>
                </a:lnTo>
                <a:lnTo>
                  <a:pt x="19600" y="14445"/>
                </a:lnTo>
                <a:lnTo>
                  <a:pt x="19600" y="7155"/>
                </a:lnTo>
                <a:close/>
                <a:moveTo>
                  <a:pt x="15274" y="21600"/>
                </a:moveTo>
                <a:lnTo>
                  <a:pt x="6326" y="21600"/>
                </a:lnTo>
                <a:lnTo>
                  <a:pt x="7155" y="19600"/>
                </a:lnTo>
                <a:lnTo>
                  <a:pt x="14445" y="19600"/>
                </a:lnTo>
                <a:close/>
              </a:path>
              <a:path fill="darken" w="21600" h="21600">
                <a:moveTo>
                  <a:pt x="21600" y="15274"/>
                </a:moveTo>
                <a:lnTo>
                  <a:pt x="15274" y="21600"/>
                </a:lnTo>
                <a:lnTo>
                  <a:pt x="14445" y="19600"/>
                </a:lnTo>
                <a:lnTo>
                  <a:pt x="19600" y="14445"/>
                </a:lnTo>
                <a:close/>
              </a:path>
              <a:path fill="lightenLess" w="21600" h="21600">
                <a:moveTo>
                  <a:pt x="0" y="15274"/>
                </a:moveTo>
                <a:lnTo>
                  <a:pt x="0" y="6326"/>
                </a:lnTo>
                <a:lnTo>
                  <a:pt x="2000" y="7155"/>
                </a:lnTo>
                <a:lnTo>
                  <a:pt x="2000" y="14445"/>
                </a:lnTo>
                <a:close/>
                <a:moveTo>
                  <a:pt x="6326" y="0"/>
                </a:moveTo>
                <a:lnTo>
                  <a:pt x="15274" y="0"/>
                </a:lnTo>
                <a:lnTo>
                  <a:pt x="14445" y="2000"/>
                </a:lnTo>
                <a:lnTo>
                  <a:pt x="7155" y="2000"/>
                </a:lnTo>
                <a:close/>
              </a:path>
              <a:path fill="lighten" w="21600" h="21600">
                <a:moveTo>
                  <a:pt x="0" y="6326"/>
                </a:moveTo>
                <a:lnTo>
                  <a:pt x="6326" y="0"/>
                </a:lnTo>
                <a:lnTo>
                  <a:pt x="7155" y="2000"/>
                </a:lnTo>
                <a:lnTo>
                  <a:pt x="2000" y="7155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"/>
          <p:cNvSpPr txBox="1"/>
          <p:nvPr/>
        </p:nvSpPr>
        <p:spPr>
          <a:xfrm>
            <a:off x="5486400" y="2250000"/>
            <a:ext cx="24678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Model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258800" y="2514600"/>
            <a:ext cx="1227600" cy="681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21600" y="5400"/>
                </a:moveTo>
                <a:lnTo>
                  <a:pt x="5400" y="5400"/>
                </a:lnTo>
                <a:lnTo>
                  <a:pt x="5400" y="0"/>
                </a:lnTo>
                <a:lnTo>
                  <a:pt x="0" y="10800"/>
                </a:lnTo>
                <a:lnTo>
                  <a:pt x="5400" y="21600"/>
                </a:lnTo>
                <a:lnTo>
                  <a:pt x="5400" y="16200"/>
                </a:lnTo>
                <a:lnTo>
                  <a:pt x="21600" y="16200"/>
                </a:lnTo>
                <a:close/>
              </a:path>
            </a:pathLst>
          </a:custGeom>
          <a:solidFill>
            <a:srgbClr val="729fcf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2026-01-14T19:28:13Z</dcterms:created>
  <dc:creator/>
  <dc:description/>
  <dc:language>en-US</dc:language>
  <cp:lastModifiedBy/>
  <dcterms:modified xsi:type="dcterms:W3CDTF">2026-01-14T19:32:49Z</dcterms:modified>
  <cp:revision>1</cp:revision>
  <dc:subject/>
  <dc:title/>
</cp:coreProperties>
</file>