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86C7658-4281-4721-BBB5-6BFB80BD8EE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304783D-8FBC-4E9F-B223-EF8C45E6BA2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BD0DB0B-2962-4211-9D56-13A4E4A1042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ADBF952-8BED-4ACF-A0E2-E4BEEC9ECC2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709420E-C0E6-47F5-A180-1C0BA765BDD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D4D2E43-E53A-48B1-B086-A27C2785BC4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06D1E53-63CC-42C8-A794-327F07EDF99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D4EA3EE-A49B-4CA6-BDF8-550D79F3643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6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6714D45-8231-44B4-B1C1-44BCDAB092E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F889D7-D603-4769-B976-A9C144AB4C3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7459B1E-4971-4BE4-91D7-2DA69458C7F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BB12D69-80B5-4EC0-8ECA-25733588537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4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4742ADF-7E26-4320-B8A1-FE70F70E4EA2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2142000" y="721800"/>
            <a:ext cx="1828440" cy="18284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4445" y="2000"/>
                </a:moveTo>
                <a:lnTo>
                  <a:pt x="19600" y="7155"/>
                </a:lnTo>
                <a:lnTo>
                  <a:pt x="19600" y="14445"/>
                </a:lnTo>
                <a:lnTo>
                  <a:pt x="14445" y="19600"/>
                </a:lnTo>
                <a:lnTo>
                  <a:pt x="7155" y="19600"/>
                </a:lnTo>
                <a:lnTo>
                  <a:pt x="2000" y="14445"/>
                </a:lnTo>
                <a:lnTo>
                  <a:pt x="2000" y="7155"/>
                </a:lnTo>
                <a:lnTo>
                  <a:pt x="7155" y="2000"/>
                </a:lnTo>
                <a:close/>
              </a:path>
              <a:path fill="darkenLess" w="21600" h="21600">
                <a:moveTo>
                  <a:pt x="15274" y="0"/>
                </a:moveTo>
                <a:lnTo>
                  <a:pt x="21600" y="6326"/>
                </a:lnTo>
                <a:lnTo>
                  <a:pt x="19600" y="7155"/>
                </a:lnTo>
                <a:lnTo>
                  <a:pt x="14445" y="2000"/>
                </a:lnTo>
                <a:close/>
                <a:moveTo>
                  <a:pt x="6326" y="21600"/>
                </a:moveTo>
                <a:lnTo>
                  <a:pt x="0" y="15274"/>
                </a:lnTo>
                <a:lnTo>
                  <a:pt x="2000" y="14445"/>
                </a:lnTo>
                <a:lnTo>
                  <a:pt x="7155" y="19600"/>
                </a:lnTo>
                <a:close/>
              </a:path>
              <a:path fill="darken" w="21600" h="21600">
                <a:moveTo>
                  <a:pt x="21600" y="6326"/>
                </a:moveTo>
                <a:lnTo>
                  <a:pt x="21600" y="15274"/>
                </a:lnTo>
                <a:lnTo>
                  <a:pt x="19600" y="14445"/>
                </a:lnTo>
                <a:lnTo>
                  <a:pt x="19600" y="7155"/>
                </a:lnTo>
                <a:close/>
                <a:moveTo>
                  <a:pt x="15274" y="21600"/>
                </a:moveTo>
                <a:lnTo>
                  <a:pt x="6326" y="21600"/>
                </a:lnTo>
                <a:lnTo>
                  <a:pt x="7155" y="19600"/>
                </a:lnTo>
                <a:lnTo>
                  <a:pt x="14445" y="19600"/>
                </a:lnTo>
                <a:close/>
              </a:path>
              <a:path fill="darken" w="21600" h="21600">
                <a:moveTo>
                  <a:pt x="21600" y="15274"/>
                </a:moveTo>
                <a:lnTo>
                  <a:pt x="15274" y="21600"/>
                </a:lnTo>
                <a:lnTo>
                  <a:pt x="14445" y="19600"/>
                </a:lnTo>
                <a:lnTo>
                  <a:pt x="19600" y="14445"/>
                </a:lnTo>
                <a:close/>
              </a:path>
              <a:path fill="lightenLess" w="21600" h="21600">
                <a:moveTo>
                  <a:pt x="0" y="15274"/>
                </a:moveTo>
                <a:lnTo>
                  <a:pt x="0" y="6326"/>
                </a:lnTo>
                <a:lnTo>
                  <a:pt x="2000" y="7155"/>
                </a:lnTo>
                <a:lnTo>
                  <a:pt x="2000" y="14445"/>
                </a:lnTo>
                <a:close/>
                <a:moveTo>
                  <a:pt x="6326" y="0"/>
                </a:moveTo>
                <a:lnTo>
                  <a:pt x="15274" y="0"/>
                </a:lnTo>
                <a:lnTo>
                  <a:pt x="14445" y="2000"/>
                </a:lnTo>
                <a:lnTo>
                  <a:pt x="7155" y="2000"/>
                </a:lnTo>
                <a:close/>
              </a:path>
              <a:path fill="lighten" w="21600" h="21600">
                <a:moveTo>
                  <a:pt x="0" y="6326"/>
                </a:moveTo>
                <a:lnTo>
                  <a:pt x="6326" y="0"/>
                </a:lnTo>
                <a:lnTo>
                  <a:pt x="7155" y="2000"/>
                </a:lnTo>
                <a:lnTo>
                  <a:pt x="2000" y="7155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2" name=""/>
          <p:cNvSpPr/>
          <p:nvPr/>
        </p:nvSpPr>
        <p:spPr>
          <a:xfrm>
            <a:off x="1828800" y="1143000"/>
            <a:ext cx="2467440" cy="9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c9211e"/>
                </a:solidFill>
                <a:latin typeface="Arial"/>
              </a:rPr>
              <a:t>Data</a:t>
            </a:r>
            <a:endParaRPr b="0" lang="en-US" sz="4400" spc="-1" strike="noStrike">
              <a:solidFill>
                <a:srgbClr val="c9211e"/>
              </a:solidFill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5752800" y="685800"/>
            <a:ext cx="1828440" cy="18284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4445" y="2000"/>
                </a:moveTo>
                <a:lnTo>
                  <a:pt x="19600" y="7155"/>
                </a:lnTo>
                <a:lnTo>
                  <a:pt x="19600" y="14445"/>
                </a:lnTo>
                <a:lnTo>
                  <a:pt x="14445" y="19600"/>
                </a:lnTo>
                <a:lnTo>
                  <a:pt x="7155" y="19600"/>
                </a:lnTo>
                <a:lnTo>
                  <a:pt x="2000" y="14445"/>
                </a:lnTo>
                <a:lnTo>
                  <a:pt x="2000" y="7155"/>
                </a:lnTo>
                <a:lnTo>
                  <a:pt x="7155" y="2000"/>
                </a:lnTo>
                <a:close/>
              </a:path>
              <a:path fill="darkenLess" w="21600" h="21600">
                <a:moveTo>
                  <a:pt x="15274" y="0"/>
                </a:moveTo>
                <a:lnTo>
                  <a:pt x="21600" y="6326"/>
                </a:lnTo>
                <a:lnTo>
                  <a:pt x="19600" y="7155"/>
                </a:lnTo>
                <a:lnTo>
                  <a:pt x="14445" y="2000"/>
                </a:lnTo>
                <a:close/>
                <a:moveTo>
                  <a:pt x="6326" y="21600"/>
                </a:moveTo>
                <a:lnTo>
                  <a:pt x="0" y="15274"/>
                </a:lnTo>
                <a:lnTo>
                  <a:pt x="2000" y="14445"/>
                </a:lnTo>
                <a:lnTo>
                  <a:pt x="7155" y="19600"/>
                </a:lnTo>
                <a:close/>
              </a:path>
              <a:path fill="darken" w="21600" h="21600">
                <a:moveTo>
                  <a:pt x="21600" y="6326"/>
                </a:moveTo>
                <a:lnTo>
                  <a:pt x="21600" y="15274"/>
                </a:lnTo>
                <a:lnTo>
                  <a:pt x="19600" y="14445"/>
                </a:lnTo>
                <a:lnTo>
                  <a:pt x="19600" y="7155"/>
                </a:lnTo>
                <a:close/>
                <a:moveTo>
                  <a:pt x="15274" y="21600"/>
                </a:moveTo>
                <a:lnTo>
                  <a:pt x="6326" y="21600"/>
                </a:lnTo>
                <a:lnTo>
                  <a:pt x="7155" y="19600"/>
                </a:lnTo>
                <a:lnTo>
                  <a:pt x="14445" y="19600"/>
                </a:lnTo>
                <a:close/>
              </a:path>
              <a:path fill="darken" w="21600" h="21600">
                <a:moveTo>
                  <a:pt x="21600" y="15274"/>
                </a:moveTo>
                <a:lnTo>
                  <a:pt x="15274" y="21600"/>
                </a:lnTo>
                <a:lnTo>
                  <a:pt x="14445" y="19600"/>
                </a:lnTo>
                <a:lnTo>
                  <a:pt x="19600" y="14445"/>
                </a:lnTo>
                <a:close/>
              </a:path>
              <a:path fill="lightenLess" w="21600" h="21600">
                <a:moveTo>
                  <a:pt x="0" y="15274"/>
                </a:moveTo>
                <a:lnTo>
                  <a:pt x="0" y="6326"/>
                </a:lnTo>
                <a:lnTo>
                  <a:pt x="2000" y="7155"/>
                </a:lnTo>
                <a:lnTo>
                  <a:pt x="2000" y="14445"/>
                </a:lnTo>
                <a:close/>
                <a:moveTo>
                  <a:pt x="6326" y="0"/>
                </a:moveTo>
                <a:lnTo>
                  <a:pt x="15274" y="0"/>
                </a:lnTo>
                <a:lnTo>
                  <a:pt x="14445" y="2000"/>
                </a:lnTo>
                <a:lnTo>
                  <a:pt x="7155" y="2000"/>
                </a:lnTo>
                <a:close/>
              </a:path>
              <a:path fill="lighten" w="21600" h="21600">
                <a:moveTo>
                  <a:pt x="0" y="6326"/>
                </a:moveTo>
                <a:lnTo>
                  <a:pt x="6326" y="0"/>
                </a:lnTo>
                <a:lnTo>
                  <a:pt x="7155" y="2000"/>
                </a:lnTo>
                <a:lnTo>
                  <a:pt x="2000" y="7155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"/>
          <p:cNvSpPr/>
          <p:nvPr/>
        </p:nvSpPr>
        <p:spPr>
          <a:xfrm>
            <a:off x="5439600" y="1107000"/>
            <a:ext cx="2467440" cy="9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81d41a"/>
                </a:solidFill>
                <a:latin typeface="Arial"/>
              </a:rPr>
              <a:t>Model</a:t>
            </a:r>
            <a:endParaRPr b="0" lang="en-US" sz="4400" spc="-1" strike="noStrike">
              <a:solidFill>
                <a:srgbClr val="81d41a"/>
              </a:solidFill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4212000" y="1407600"/>
            <a:ext cx="1227240" cy="681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21600" y="5400"/>
                </a:moveTo>
                <a:lnTo>
                  <a:pt x="5400" y="5400"/>
                </a:lnTo>
                <a:lnTo>
                  <a:pt x="5400" y="0"/>
                </a:lnTo>
                <a:lnTo>
                  <a:pt x="0" y="10800"/>
                </a:lnTo>
                <a:lnTo>
                  <a:pt x="5400" y="21600"/>
                </a:lnTo>
                <a:lnTo>
                  <a:pt x="5400" y="16200"/>
                </a:lnTo>
                <a:lnTo>
                  <a:pt x="21600" y="1620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"/>
          <p:cNvSpPr/>
          <p:nvPr/>
        </p:nvSpPr>
        <p:spPr>
          <a:xfrm>
            <a:off x="2010600" y="2707560"/>
            <a:ext cx="5715000" cy="0"/>
          </a:xfrm>
          <a:prstGeom prst="line">
            <a:avLst/>
          </a:prstGeom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"/>
          <p:cNvSpPr txBox="1"/>
          <p:nvPr/>
        </p:nvSpPr>
        <p:spPr>
          <a:xfrm>
            <a:off x="2057400" y="2941920"/>
            <a:ext cx="5715000" cy="134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4400" spc="-1" strike="noStrike">
                <a:latin typeface="Arial"/>
              </a:rPr>
              <a:t>Model generate Data </a:t>
            </a:r>
            <a:endParaRPr b="0" lang="en-US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Application>LibreOffice/7.3.7.2$Linux_AARCH64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2026-01-14T19:28:13Z</dcterms:created>
  <dc:creator/>
  <dc:description/>
  <dc:language>en-US</dc:language>
  <cp:lastModifiedBy/>
  <dcterms:modified xsi:type="dcterms:W3CDTF">2026-01-14T19:42:25Z</dcterms:modified>
  <cp:revision>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