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Column 1</c:v>
                </c:pt>
              </c:strCache>
            </c:strRef>
          </c:tx>
          <c:spPr>
            <a:solidFill>
              <a:srgbClr val="004586"/>
            </a:solidFill>
            <a:ln w="0">
              <a:noFill/>
            </a:ln>
          </c:spPr>
          <c:invertIfNegative val="0"/>
          <c:dLbls>
            <c:txPr>
              <a:bodyPr wrap="none"/>
              <a:lstStyle/>
              <a:p>
                <a:pPr>
                  <a:defRPr b="0" sz="1000" spc="-1" strike="noStrike"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eparator>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4"/>
                <c:pt idx="0">
                  <c:v>Row 1</c:v>
                </c:pt>
                <c:pt idx="1">
                  <c:v>Row 2</c:v>
                </c:pt>
                <c:pt idx="2">
                  <c:v>Row 3</c:v>
                </c:pt>
                <c:pt idx="3">
                  <c:v>Row 4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9.1</c:v>
                </c:pt>
                <c:pt idx="1">
                  <c:v>2.4</c:v>
                </c:pt>
                <c:pt idx="2">
                  <c:v>3.1</c:v>
                </c:pt>
                <c:pt idx="3">
                  <c:v>4.3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Column 2</c:v>
                </c:pt>
              </c:strCache>
            </c:strRef>
          </c:tx>
          <c:spPr>
            <a:solidFill>
              <a:srgbClr val="ff420e"/>
            </a:solidFill>
            <a:ln w="0">
              <a:noFill/>
            </a:ln>
          </c:spPr>
          <c:invertIfNegative val="0"/>
          <c:dLbls>
            <c:txPr>
              <a:bodyPr wrap="none"/>
              <a:lstStyle/>
              <a:p>
                <a:pPr>
                  <a:defRPr b="0" sz="1000" spc="-1" strike="noStrike"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eparator>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4"/>
                <c:pt idx="0">
                  <c:v>Row 1</c:v>
                </c:pt>
                <c:pt idx="1">
                  <c:v>Row 2</c:v>
                </c:pt>
                <c:pt idx="2">
                  <c:v>Row 3</c:v>
                </c:pt>
                <c:pt idx="3">
                  <c:v>Row 4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4"/>
                <c:pt idx="0">
                  <c:v>3.2</c:v>
                </c:pt>
                <c:pt idx="1">
                  <c:v>8.8</c:v>
                </c:pt>
                <c:pt idx="2">
                  <c:v>1.5</c:v>
                </c:pt>
                <c:pt idx="3">
                  <c:v>9.02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Column 3</c:v>
                </c:pt>
              </c:strCache>
            </c:strRef>
          </c:tx>
          <c:spPr>
            <a:solidFill>
              <a:srgbClr val="ffd320"/>
            </a:solidFill>
            <a:ln w="0">
              <a:noFill/>
            </a:ln>
          </c:spPr>
          <c:invertIfNegative val="0"/>
          <c:dLbls>
            <c:txPr>
              <a:bodyPr wrap="none"/>
              <a:lstStyle/>
              <a:p>
                <a:pPr>
                  <a:defRPr b="0" sz="1000" spc="-1" strike="noStrike"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eparator>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4"/>
                <c:pt idx="0">
                  <c:v>Row 1</c:v>
                </c:pt>
                <c:pt idx="1">
                  <c:v>Row 2</c:v>
                </c:pt>
                <c:pt idx="2">
                  <c:v>Row 3</c:v>
                </c:pt>
                <c:pt idx="3">
                  <c:v>Row 4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4"/>
                <c:pt idx="0">
                  <c:v>4.54</c:v>
                </c:pt>
                <c:pt idx="1">
                  <c:v>9.65</c:v>
                </c:pt>
                <c:pt idx="2">
                  <c:v>3.7</c:v>
                </c:pt>
                <c:pt idx="3">
                  <c:v>6.2</c:v>
                </c:pt>
              </c:numCache>
            </c:numRef>
          </c:val>
        </c:ser>
        <c:gapWidth val="100"/>
        <c:overlap val="0"/>
        <c:axId val="1623099"/>
        <c:axId val="70248041"/>
      </c:barChart>
      <c:catAx>
        <c:axId val="1623099"/>
        <c:scaling>
          <c:orientation val="minMax"/>
        </c:scaling>
        <c:delete val="0"/>
        <c:axPos val="b"/>
        <c:numFmt formatCode="[$-409]mm/dd/yyyy" sourceLinked="1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sz="1000" spc="-1" strike="noStrike">
                <a:latin typeface="Arial"/>
              </a:defRPr>
            </a:pPr>
          </a:p>
        </c:txPr>
        <c:crossAx val="70248041"/>
        <c:crosses val="autoZero"/>
        <c:auto val="1"/>
        <c:lblAlgn val="ctr"/>
        <c:lblOffset val="100"/>
        <c:noMultiLvlLbl val="0"/>
      </c:catAx>
      <c:valAx>
        <c:axId val="70248041"/>
        <c:scaling>
          <c:orientation val="minMax"/>
        </c:scaling>
        <c:delete val="0"/>
        <c:axPos val="l"/>
        <c:majorGridlines>
          <c:spPr>
            <a:ln w="0">
              <a:solidFill>
                <a:srgbClr val="b3b3b3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sz="1000" spc="-1" strike="noStrike">
                <a:latin typeface="Arial"/>
              </a:defRPr>
            </a:pPr>
          </a:p>
        </c:txPr>
        <c:crossAx val="1623099"/>
        <c:crosses val="autoZero"/>
        <c:crossBetween val="between"/>
      </c:valAx>
      <c:spPr>
        <a:noFill/>
        <a:ln w="0">
          <a:solidFill>
            <a:srgbClr val="b3b3b3"/>
          </a:solidFill>
        </a:ln>
      </c:spPr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b="0" sz="1000" spc="-1" strike="noStrike">
              <a:latin typeface="Arial"/>
            </a:defRPr>
          </a:pPr>
        </a:p>
      </c:txPr>
    </c:legend>
    <c:plotVisOnly val="1"/>
    <c:dispBlanksAs val="gap"/>
  </c:chart>
  <c:spPr>
    <a:noFill/>
    <a:ln w="0">
      <a:noFill/>
    </a:ln>
  </c:spPr>
</c:chartSpace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DEF9837-980F-4B0C-AE72-BD323356357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BCCE0B9-D35C-48A8-B3BA-9AC29E76262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1F953FA-0060-4E6A-99DE-11721ED5E38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D079C3E-1127-4969-AF45-220897171875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268E45-1331-45A0-B8F9-19B53DF7D13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E2467A-4E9E-4749-AEC2-814027EF608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B12B30-6596-4878-931B-7E6D0109741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DF427C1-3F1F-4F5C-B605-F2525B7D424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DEB5DF5-1760-4BA5-8C6C-269E61BB513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FC30583-9BCB-4455-B4CF-1B1A1399437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7BA45DD-D2FC-4AF3-9219-4CF75FAD053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592D82C-3ACA-45F6-9830-7EF31C62280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US" sz="1400" spc="-1" strike="noStrike">
                <a:latin typeface="Times New Roman"/>
              </a:defRPr>
            </a:lvl1pPr>
          </a:lstStyle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30E7C71E-0926-4B6C-85E0-36E9E1753B01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chart" Target="../charts/chart1.xml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Data Visualization</a:t>
            </a:r>
            <a:endParaRPr b="0" lang="en-US" sz="4400" spc="-1" strike="noStrike">
              <a:latin typeface="Arial"/>
            </a:endParaRPr>
          </a:p>
        </p:txBody>
      </p:sp>
      <p:graphicFrame>
        <p:nvGraphicFramePr>
          <p:cNvPr id="42" name=""/>
          <p:cNvGraphicFramePr/>
          <p:nvPr/>
        </p:nvGraphicFramePr>
        <p:xfrm>
          <a:off x="0" y="1225080"/>
          <a:ext cx="5759640" cy="3239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LibreOffice/7.3.7.2$Linux_AARCH64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2026-01-14T19:44:42Z</dcterms:created>
  <dc:creator/>
  <dc:description/>
  <dc:language>en-US</dc:language>
  <cp:lastModifiedBy/>
  <dcterms:modified xsi:type="dcterms:W3CDTF">2026-01-14T19:46:00Z</dcterms:modified>
  <cp:revision>1</cp:revision>
  <dc:subject/>
  <dc:title/>
</cp:coreProperties>
</file>