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ACA61F-EFB3-44EA-801E-FAEB8F0A3F2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BB8DB6-EDAE-4AEF-B273-EE80DA4481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F1B064-DD72-470D-AE4B-BEEAF6C3332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6F0824-B829-4B26-8970-57BEDA4F2FC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AF99E4-7870-43E3-B0C8-0497FB26D6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4A0E3C-0DC4-40DC-9DB8-F806F233FB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73184C-7331-4F2F-9C7D-0C409E410F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4D11ED-6132-4A2B-9303-74F89A86EC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93ED01-CA0D-4CCC-9A43-D8F5EE9D560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200438-101C-4B5B-8613-890C1DCB61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43ECC4-2138-4B06-80A0-DF0A0B6F776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84F275-72EF-4AD6-B412-DA71878862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8A3A721C-5CB6-4BC0-8083-4D5C305BDD22}" type="slidenum">
              <a:rPr b="0" lang="en-HK" sz="1400" spc="-1" strike="noStrike"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ZAID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80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Hello World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9000">
        <p14:glitter dir="l" pattern="hexagon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2025-10-22T22:38:12Z</dcterms:created>
  <dc:creator/>
  <dc:description/>
  <dc:language>en-HK</dc:language>
  <cp:lastModifiedBy/>
  <dcterms:modified xsi:type="dcterms:W3CDTF">2025-10-22T22:40:40Z</dcterms:modified>
  <cp:revision>1</cp:revision>
  <dc:subject/>
  <dc:title/>
</cp:coreProperties>
</file>