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9B5459-7D7B-43D4-B11A-09EF669AA9D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4877A91-9DE1-443C-BD4A-E9CDFB9080C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C178891-3181-4C78-9DDC-19A16D3A85E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C53C962-CE64-4915-8C93-94B56EBF049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AC34E11-51FD-4941-96EB-2FEEDFFB61B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B709E00-67D1-4704-AB98-ECF6F276054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4681E35-3EB1-489F-A4D1-DCF2B005F91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59065D4-1537-4D8F-9BB5-444EE7F64E8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6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957845-C2CC-4F7A-B530-27CAE8F7AE8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2C460F5-5E97-4918-84D9-3ABB115475F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BC633E0-FA31-46F1-A14B-AFB5BA94EF5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588A737-C288-41EF-80A7-3240616C118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latin typeface="Times New Roman"/>
              </a:rPr>
              <a:t>Click to edit the title text format</a:t>
            </a:r>
            <a:endParaRPr b="0" lang="en-US" sz="18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4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7CC6113-F6E1-4DFD-AA59-84180D057001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latin typeface="Arial"/>
              </a:rPr>
              <a:t>Title </a:t>
            </a:r>
            <a:endParaRPr b="0" lang="en-US" sz="4400" spc="-1" strike="noStrike"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3200" spc="-1" strike="noStrike">
                <a:latin typeface="Arial"/>
              </a:rPr>
              <a:t>Content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Times New Roman"/>
              </a:rPr>
              <a:t>Master Slide</a:t>
            </a:r>
            <a:endParaRPr b="0" lang="en-US" sz="4400" spc="-1" strike="noStrike"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LibreOffice/7.3.7.2$Linux_AARCH64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2025-10-23T09:10:20Z</dcterms:created>
  <dc:creator/>
  <dc:description/>
  <dc:language>en-US</dc:language>
  <cp:lastModifiedBy/>
  <dcterms:modified xsi:type="dcterms:W3CDTF">2025-10-23T09:13:54Z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